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882" r:id="rId4"/>
    <p:sldId id="862" r:id="rId5"/>
    <p:sldId id="866" r:id="rId6"/>
    <p:sldId id="868" r:id="rId7"/>
    <p:sldId id="883" r:id="rId8"/>
    <p:sldId id="867" r:id="rId9"/>
    <p:sldId id="884" r:id="rId10"/>
    <p:sldId id="869" r:id="rId11"/>
    <p:sldId id="885" r:id="rId12"/>
    <p:sldId id="886" r:id="rId13"/>
    <p:sldId id="887" r:id="rId14"/>
    <p:sldId id="888" r:id="rId15"/>
    <p:sldId id="889" r:id="rId16"/>
    <p:sldId id="872" r:id="rId17"/>
    <p:sldId id="890" r:id="rId18"/>
    <p:sldId id="891" r:id="rId19"/>
    <p:sldId id="892" r:id="rId20"/>
    <p:sldId id="893" r:id="rId21"/>
    <p:sldId id="894" r:id="rId22"/>
    <p:sldId id="876" r:id="rId23"/>
    <p:sldId id="895" r:id="rId24"/>
    <p:sldId id="89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F6108-511D-426E-923E-127FD8F16A47}" v="782" dt="2024-04-27T17:43:46.2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5EF6108-511D-426E-923E-127FD8F16A47}"/>
    <pc:docChg chg="undo custSel addSld delSld modSld sldOrd">
      <pc:chgData name="Ed Godfrey" userId="61aa7c48ee0e3db0" providerId="LiveId" clId="{A5EF6108-511D-426E-923E-127FD8F16A47}" dt="2024-04-27T17:43:46.218" v="1853"/>
      <pc:docMkLst>
        <pc:docMk/>
      </pc:docMkLst>
      <pc:sldChg chg="modSp mod">
        <pc:chgData name="Ed Godfrey" userId="61aa7c48ee0e3db0" providerId="LiveId" clId="{A5EF6108-511D-426E-923E-127FD8F16A47}" dt="2024-04-27T16:24:22.615" v="32" actId="20577"/>
        <pc:sldMkLst>
          <pc:docMk/>
          <pc:sldMk cId="286626818" sldId="636"/>
        </pc:sldMkLst>
        <pc:spChg chg="mod">
          <ac:chgData name="Ed Godfrey" userId="61aa7c48ee0e3db0" providerId="LiveId" clId="{A5EF6108-511D-426E-923E-127FD8F16A47}" dt="2024-04-27T16:24:18.886" v="30" actId="20577"/>
          <ac:spMkLst>
            <pc:docMk/>
            <pc:sldMk cId="286626818" sldId="636"/>
            <ac:spMk id="3" creationId="{1206BF46-F60A-B583-BE9A-98813DA83DD6}"/>
          </ac:spMkLst>
        </pc:spChg>
        <pc:spChg chg="mod">
          <ac:chgData name="Ed Godfrey" userId="61aa7c48ee0e3db0" providerId="LiveId" clId="{A5EF6108-511D-426E-923E-127FD8F16A47}" dt="2024-04-27T16:24:22.615" v="32" actId="20577"/>
          <ac:spMkLst>
            <pc:docMk/>
            <pc:sldMk cId="286626818" sldId="636"/>
            <ac:spMk id="4" creationId="{E81091B1-FFCB-0593-6511-1E1CB61C648D}"/>
          </ac:spMkLst>
        </pc:spChg>
      </pc:sldChg>
      <pc:sldChg chg="modSp mod">
        <pc:chgData name="Ed Godfrey" userId="61aa7c48ee0e3db0" providerId="LiveId" clId="{A5EF6108-511D-426E-923E-127FD8F16A47}" dt="2024-04-27T16:25:30.918" v="49" actId="20577"/>
        <pc:sldMkLst>
          <pc:docMk/>
          <pc:sldMk cId="2558235489" sldId="644"/>
        </pc:sldMkLst>
        <pc:spChg chg="mod">
          <ac:chgData name="Ed Godfrey" userId="61aa7c48ee0e3db0" providerId="LiveId" clId="{A5EF6108-511D-426E-923E-127FD8F16A47}" dt="2024-04-27T16:25:16.807" v="41" actId="20577"/>
          <ac:spMkLst>
            <pc:docMk/>
            <pc:sldMk cId="2558235489" sldId="644"/>
            <ac:spMk id="3" creationId="{9E3293C3-2021-04F5-B3B2-149081BCD341}"/>
          </ac:spMkLst>
        </pc:spChg>
        <pc:spChg chg="mod">
          <ac:chgData name="Ed Godfrey" userId="61aa7c48ee0e3db0" providerId="LiveId" clId="{A5EF6108-511D-426E-923E-127FD8F16A47}" dt="2024-04-27T16:25:30.918" v="49" actId="20577"/>
          <ac:spMkLst>
            <pc:docMk/>
            <pc:sldMk cId="2558235489" sldId="644"/>
            <ac:spMk id="6" creationId="{27341E30-1523-0531-D0E1-7D6824619EE0}"/>
          </ac:spMkLst>
        </pc:spChg>
      </pc:sldChg>
      <pc:sldChg chg="del">
        <pc:chgData name="Ed Godfrey" userId="61aa7c48ee0e3db0" providerId="LiveId" clId="{A5EF6108-511D-426E-923E-127FD8F16A47}" dt="2024-04-27T17:34:42.840" v="1814" actId="47"/>
        <pc:sldMkLst>
          <pc:docMk/>
          <pc:sldMk cId="3364995807" sldId="738"/>
        </pc:sldMkLst>
      </pc:sldChg>
      <pc:sldChg chg="modSp mod">
        <pc:chgData name="Ed Godfrey" userId="61aa7c48ee0e3db0" providerId="LiveId" clId="{A5EF6108-511D-426E-923E-127FD8F16A47}" dt="2024-04-27T16:26:52.950" v="77" actId="20577"/>
        <pc:sldMkLst>
          <pc:docMk/>
          <pc:sldMk cId="693487428" sldId="862"/>
        </pc:sldMkLst>
        <pc:spChg chg="mod">
          <ac:chgData name="Ed Godfrey" userId="61aa7c48ee0e3db0" providerId="LiveId" clId="{A5EF6108-511D-426E-923E-127FD8F16A47}" dt="2024-04-27T16:26:52.950" v="77" actId="20577"/>
          <ac:spMkLst>
            <pc:docMk/>
            <pc:sldMk cId="693487428" sldId="862"/>
            <ac:spMk id="3" creationId="{9E3293C3-2021-04F5-B3B2-149081BCD341}"/>
          </ac:spMkLst>
        </pc:spChg>
        <pc:spChg chg="mod">
          <ac:chgData name="Ed Godfrey" userId="61aa7c48ee0e3db0" providerId="LiveId" clId="{A5EF6108-511D-426E-923E-127FD8F16A47}" dt="2024-04-27T16:26:48.549" v="74" actId="20577"/>
          <ac:spMkLst>
            <pc:docMk/>
            <pc:sldMk cId="693487428" sldId="862"/>
            <ac:spMk id="6" creationId="{27341E30-1523-0531-D0E1-7D6824619EE0}"/>
          </ac:spMkLst>
        </pc:spChg>
      </pc:sldChg>
      <pc:sldChg chg="modSp mod">
        <pc:chgData name="Ed Godfrey" userId="61aa7c48ee0e3db0" providerId="LiveId" clId="{A5EF6108-511D-426E-923E-127FD8F16A47}" dt="2024-04-27T16:27:46.860" v="99" actId="20577"/>
        <pc:sldMkLst>
          <pc:docMk/>
          <pc:sldMk cId="4160557110" sldId="866"/>
        </pc:sldMkLst>
        <pc:spChg chg="mod">
          <ac:chgData name="Ed Godfrey" userId="61aa7c48ee0e3db0" providerId="LiveId" clId="{A5EF6108-511D-426E-923E-127FD8F16A47}" dt="2024-04-27T16:27:39.121" v="81" actId="113"/>
          <ac:spMkLst>
            <pc:docMk/>
            <pc:sldMk cId="4160557110" sldId="866"/>
            <ac:spMk id="3" creationId="{9E3293C3-2021-04F5-B3B2-149081BCD341}"/>
          </ac:spMkLst>
        </pc:spChg>
        <pc:spChg chg="mod">
          <ac:chgData name="Ed Godfrey" userId="61aa7c48ee0e3db0" providerId="LiveId" clId="{A5EF6108-511D-426E-923E-127FD8F16A47}" dt="2024-04-27T16:27:46.860" v="99" actId="20577"/>
          <ac:spMkLst>
            <pc:docMk/>
            <pc:sldMk cId="4160557110" sldId="866"/>
            <ac:spMk id="6" creationId="{27341E30-1523-0531-D0E1-7D6824619EE0}"/>
          </ac:spMkLst>
        </pc:spChg>
      </pc:sldChg>
      <pc:sldChg chg="modSp mod">
        <pc:chgData name="Ed Godfrey" userId="61aa7c48ee0e3db0" providerId="LiveId" clId="{A5EF6108-511D-426E-923E-127FD8F16A47}" dt="2024-04-27T16:42:13.458" v="258" actId="207"/>
        <pc:sldMkLst>
          <pc:docMk/>
          <pc:sldMk cId="731668183" sldId="867"/>
        </pc:sldMkLst>
        <pc:spChg chg="mod">
          <ac:chgData name="Ed Godfrey" userId="61aa7c48ee0e3db0" providerId="LiveId" clId="{A5EF6108-511D-426E-923E-127FD8F16A47}" dt="2024-04-27T16:42:13.458" v="258" actId="207"/>
          <ac:spMkLst>
            <pc:docMk/>
            <pc:sldMk cId="731668183" sldId="867"/>
            <ac:spMk id="3" creationId="{9E3293C3-2021-04F5-B3B2-149081BCD341}"/>
          </ac:spMkLst>
        </pc:spChg>
        <pc:spChg chg="mod">
          <ac:chgData name="Ed Godfrey" userId="61aa7c48ee0e3db0" providerId="LiveId" clId="{A5EF6108-511D-426E-923E-127FD8F16A47}" dt="2024-04-27T16:41:06.810" v="243" actId="20577"/>
          <ac:spMkLst>
            <pc:docMk/>
            <pc:sldMk cId="731668183" sldId="867"/>
            <ac:spMk id="6" creationId="{27341E30-1523-0531-D0E1-7D6824619EE0}"/>
          </ac:spMkLst>
        </pc:spChg>
      </pc:sldChg>
      <pc:sldChg chg="modSp mod ord modAnim">
        <pc:chgData name="Ed Godfrey" userId="61aa7c48ee0e3db0" providerId="LiveId" clId="{A5EF6108-511D-426E-923E-127FD8F16A47}" dt="2024-04-27T16:35:24.099" v="143" actId="2711"/>
        <pc:sldMkLst>
          <pc:docMk/>
          <pc:sldMk cId="3386132760" sldId="868"/>
        </pc:sldMkLst>
        <pc:spChg chg="mod">
          <ac:chgData name="Ed Godfrey" userId="61aa7c48ee0e3db0" providerId="LiveId" clId="{A5EF6108-511D-426E-923E-127FD8F16A47}" dt="2024-04-27T16:35:24.099" v="143" actId="2711"/>
          <ac:spMkLst>
            <pc:docMk/>
            <pc:sldMk cId="3386132760" sldId="868"/>
            <ac:spMk id="3" creationId="{9E3293C3-2021-04F5-B3B2-149081BCD341}"/>
          </ac:spMkLst>
        </pc:spChg>
        <pc:spChg chg="mod">
          <ac:chgData name="Ed Godfrey" userId="61aa7c48ee0e3db0" providerId="LiveId" clId="{A5EF6108-511D-426E-923E-127FD8F16A47}" dt="2024-04-27T16:33:56.655" v="125" actId="20577"/>
          <ac:spMkLst>
            <pc:docMk/>
            <pc:sldMk cId="3386132760" sldId="868"/>
            <ac:spMk id="6" creationId="{27341E30-1523-0531-D0E1-7D6824619EE0}"/>
          </ac:spMkLst>
        </pc:spChg>
      </pc:sldChg>
      <pc:sldChg chg="modSp mod">
        <pc:chgData name="Ed Godfrey" userId="61aa7c48ee0e3db0" providerId="LiveId" clId="{A5EF6108-511D-426E-923E-127FD8F16A47}" dt="2024-04-27T16:58:30.543" v="405" actId="20577"/>
        <pc:sldMkLst>
          <pc:docMk/>
          <pc:sldMk cId="3987360083" sldId="869"/>
        </pc:sldMkLst>
        <pc:spChg chg="mod">
          <ac:chgData name="Ed Godfrey" userId="61aa7c48ee0e3db0" providerId="LiveId" clId="{A5EF6108-511D-426E-923E-127FD8F16A47}" dt="2024-04-27T16:58:30.543" v="405" actId="20577"/>
          <ac:spMkLst>
            <pc:docMk/>
            <pc:sldMk cId="3987360083" sldId="869"/>
            <ac:spMk id="3" creationId="{9E3293C3-2021-04F5-B3B2-149081BCD341}"/>
          </ac:spMkLst>
        </pc:spChg>
        <pc:spChg chg="mod">
          <ac:chgData name="Ed Godfrey" userId="61aa7c48ee0e3db0" providerId="LiveId" clId="{A5EF6108-511D-426E-923E-127FD8F16A47}" dt="2024-04-27T16:58:05.833" v="396" actId="20577"/>
          <ac:spMkLst>
            <pc:docMk/>
            <pc:sldMk cId="3987360083" sldId="869"/>
            <ac:spMk id="6" creationId="{27341E30-1523-0531-D0E1-7D6824619EE0}"/>
          </ac:spMkLst>
        </pc:spChg>
      </pc:sldChg>
      <pc:sldChg chg="del">
        <pc:chgData name="Ed Godfrey" userId="61aa7c48ee0e3db0" providerId="LiveId" clId="{A5EF6108-511D-426E-923E-127FD8F16A47}" dt="2024-04-27T17:34:44.580" v="1816" actId="47"/>
        <pc:sldMkLst>
          <pc:docMk/>
          <pc:sldMk cId="2223996289" sldId="870"/>
        </pc:sldMkLst>
      </pc:sldChg>
      <pc:sldChg chg="del">
        <pc:chgData name="Ed Godfrey" userId="61aa7c48ee0e3db0" providerId="LiveId" clId="{A5EF6108-511D-426E-923E-127FD8F16A47}" dt="2024-04-27T17:34:44.049" v="1815" actId="47"/>
        <pc:sldMkLst>
          <pc:docMk/>
          <pc:sldMk cId="2196918255" sldId="871"/>
        </pc:sldMkLst>
      </pc:sldChg>
      <pc:sldChg chg="modSp mod ord">
        <pc:chgData name="Ed Godfrey" userId="61aa7c48ee0e3db0" providerId="LiveId" clId="{A5EF6108-511D-426E-923E-127FD8F16A47}" dt="2024-04-27T17:25:49.489" v="1487"/>
        <pc:sldMkLst>
          <pc:docMk/>
          <pc:sldMk cId="612079564" sldId="872"/>
        </pc:sldMkLst>
        <pc:spChg chg="mod">
          <ac:chgData name="Ed Godfrey" userId="61aa7c48ee0e3db0" providerId="LiveId" clId="{A5EF6108-511D-426E-923E-127FD8F16A47}" dt="2024-04-27T17:25:37.737" v="1465" actId="113"/>
          <ac:spMkLst>
            <pc:docMk/>
            <pc:sldMk cId="612079564" sldId="872"/>
            <ac:spMk id="3" creationId="{9E3293C3-2021-04F5-B3B2-149081BCD341}"/>
          </ac:spMkLst>
        </pc:spChg>
        <pc:spChg chg="mod">
          <ac:chgData name="Ed Godfrey" userId="61aa7c48ee0e3db0" providerId="LiveId" clId="{A5EF6108-511D-426E-923E-127FD8F16A47}" dt="2024-04-27T17:25:45.514" v="1485" actId="20577"/>
          <ac:spMkLst>
            <pc:docMk/>
            <pc:sldMk cId="612079564" sldId="872"/>
            <ac:spMk id="6" creationId="{27341E30-1523-0531-D0E1-7D6824619EE0}"/>
          </ac:spMkLst>
        </pc:spChg>
      </pc:sldChg>
      <pc:sldChg chg="del">
        <pc:chgData name="Ed Godfrey" userId="61aa7c48ee0e3db0" providerId="LiveId" clId="{A5EF6108-511D-426E-923E-127FD8F16A47}" dt="2024-04-27T17:34:46.628" v="1817" actId="47"/>
        <pc:sldMkLst>
          <pc:docMk/>
          <pc:sldMk cId="3797462228" sldId="873"/>
        </pc:sldMkLst>
      </pc:sldChg>
      <pc:sldChg chg="del">
        <pc:chgData name="Ed Godfrey" userId="61aa7c48ee0e3db0" providerId="LiveId" clId="{A5EF6108-511D-426E-923E-127FD8F16A47}" dt="2024-04-27T17:34:48.350" v="1818" actId="47"/>
        <pc:sldMkLst>
          <pc:docMk/>
          <pc:sldMk cId="1408236614" sldId="874"/>
        </pc:sldMkLst>
      </pc:sldChg>
      <pc:sldChg chg="del">
        <pc:chgData name="Ed Godfrey" userId="61aa7c48ee0e3db0" providerId="LiveId" clId="{A5EF6108-511D-426E-923E-127FD8F16A47}" dt="2024-04-27T17:34:49.430" v="1819" actId="47"/>
        <pc:sldMkLst>
          <pc:docMk/>
          <pc:sldMk cId="3235014316" sldId="875"/>
        </pc:sldMkLst>
      </pc:sldChg>
      <pc:sldChg chg="modSp mod">
        <pc:chgData name="Ed Godfrey" userId="61aa7c48ee0e3db0" providerId="LiveId" clId="{A5EF6108-511D-426E-923E-127FD8F16A47}" dt="2024-04-27T17:35:53.067" v="1847" actId="20577"/>
        <pc:sldMkLst>
          <pc:docMk/>
          <pc:sldMk cId="3153980191" sldId="876"/>
        </pc:sldMkLst>
        <pc:spChg chg="mod">
          <ac:chgData name="Ed Godfrey" userId="61aa7c48ee0e3db0" providerId="LiveId" clId="{A5EF6108-511D-426E-923E-127FD8F16A47}" dt="2024-04-27T17:35:37.627" v="1841" actId="20577"/>
          <ac:spMkLst>
            <pc:docMk/>
            <pc:sldMk cId="3153980191" sldId="876"/>
            <ac:spMk id="3" creationId="{9E3293C3-2021-04F5-B3B2-149081BCD341}"/>
          </ac:spMkLst>
        </pc:spChg>
        <pc:spChg chg="mod">
          <ac:chgData name="Ed Godfrey" userId="61aa7c48ee0e3db0" providerId="LiveId" clId="{A5EF6108-511D-426E-923E-127FD8F16A47}" dt="2024-04-27T17:35:53.067" v="1847" actId="20577"/>
          <ac:spMkLst>
            <pc:docMk/>
            <pc:sldMk cId="3153980191" sldId="876"/>
            <ac:spMk id="6" creationId="{27341E30-1523-0531-D0E1-7D6824619EE0}"/>
          </ac:spMkLst>
        </pc:spChg>
      </pc:sldChg>
      <pc:sldChg chg="del">
        <pc:chgData name="Ed Godfrey" userId="61aa7c48ee0e3db0" providerId="LiveId" clId="{A5EF6108-511D-426E-923E-127FD8F16A47}" dt="2024-04-27T17:43:41.738" v="1848" actId="47"/>
        <pc:sldMkLst>
          <pc:docMk/>
          <pc:sldMk cId="3709388801" sldId="877"/>
        </pc:sldMkLst>
      </pc:sldChg>
      <pc:sldChg chg="del">
        <pc:chgData name="Ed Godfrey" userId="61aa7c48ee0e3db0" providerId="LiveId" clId="{A5EF6108-511D-426E-923E-127FD8F16A47}" dt="2024-04-27T17:43:41.975" v="1849" actId="47"/>
        <pc:sldMkLst>
          <pc:docMk/>
          <pc:sldMk cId="1143081090" sldId="878"/>
        </pc:sldMkLst>
      </pc:sldChg>
      <pc:sldChg chg="del">
        <pc:chgData name="Ed Godfrey" userId="61aa7c48ee0e3db0" providerId="LiveId" clId="{A5EF6108-511D-426E-923E-127FD8F16A47}" dt="2024-04-27T17:43:42.184" v="1850" actId="47"/>
        <pc:sldMkLst>
          <pc:docMk/>
          <pc:sldMk cId="1255910683" sldId="879"/>
        </pc:sldMkLst>
      </pc:sldChg>
      <pc:sldChg chg="del">
        <pc:chgData name="Ed Godfrey" userId="61aa7c48ee0e3db0" providerId="LiveId" clId="{A5EF6108-511D-426E-923E-127FD8F16A47}" dt="2024-04-27T17:43:42.376" v="1851" actId="47"/>
        <pc:sldMkLst>
          <pc:docMk/>
          <pc:sldMk cId="1037881230" sldId="880"/>
        </pc:sldMkLst>
      </pc:sldChg>
      <pc:sldChg chg="del">
        <pc:chgData name="Ed Godfrey" userId="61aa7c48ee0e3db0" providerId="LiveId" clId="{A5EF6108-511D-426E-923E-127FD8F16A47}" dt="2024-04-27T17:43:42.576" v="1852" actId="47"/>
        <pc:sldMkLst>
          <pc:docMk/>
          <pc:sldMk cId="1016023194" sldId="881"/>
        </pc:sldMkLst>
      </pc:sldChg>
      <pc:sldChg chg="modSp add mod">
        <pc:chgData name="Ed Godfrey" userId="61aa7c48ee0e3db0" providerId="LiveId" clId="{A5EF6108-511D-426E-923E-127FD8F16A47}" dt="2024-04-27T16:25:37.294" v="55" actId="20577"/>
        <pc:sldMkLst>
          <pc:docMk/>
          <pc:sldMk cId="2316032061" sldId="882"/>
        </pc:sldMkLst>
        <pc:spChg chg="mod">
          <ac:chgData name="Ed Godfrey" userId="61aa7c48ee0e3db0" providerId="LiveId" clId="{A5EF6108-511D-426E-923E-127FD8F16A47}" dt="2024-04-27T16:25:22.786" v="42" actId="6549"/>
          <ac:spMkLst>
            <pc:docMk/>
            <pc:sldMk cId="2316032061" sldId="882"/>
            <ac:spMk id="3" creationId="{9E3293C3-2021-04F5-B3B2-149081BCD341}"/>
          </ac:spMkLst>
        </pc:spChg>
        <pc:spChg chg="mod">
          <ac:chgData name="Ed Godfrey" userId="61aa7c48ee0e3db0" providerId="LiveId" clId="{A5EF6108-511D-426E-923E-127FD8F16A47}" dt="2024-04-27T16:25:37.294" v="55" actId="20577"/>
          <ac:spMkLst>
            <pc:docMk/>
            <pc:sldMk cId="2316032061" sldId="882"/>
            <ac:spMk id="6" creationId="{27341E30-1523-0531-D0E1-7D6824619EE0}"/>
          </ac:spMkLst>
        </pc:spChg>
      </pc:sldChg>
      <pc:sldChg chg="addSp modSp add mod modAnim">
        <pc:chgData name="Ed Godfrey" userId="61aa7c48ee0e3db0" providerId="LiveId" clId="{A5EF6108-511D-426E-923E-127FD8F16A47}" dt="2024-04-27T16:39:01.281" v="228"/>
        <pc:sldMkLst>
          <pc:docMk/>
          <pc:sldMk cId="2359285980" sldId="883"/>
        </pc:sldMkLst>
        <pc:spChg chg="add mod">
          <ac:chgData name="Ed Godfrey" userId="61aa7c48ee0e3db0" providerId="LiveId" clId="{A5EF6108-511D-426E-923E-127FD8F16A47}" dt="2024-04-27T16:38:27.759" v="210" actId="123"/>
          <ac:spMkLst>
            <pc:docMk/>
            <pc:sldMk cId="2359285980" sldId="883"/>
            <ac:spMk id="2" creationId="{079102CD-FBB5-CF8F-8FB9-E6AA18A790D7}"/>
          </ac:spMkLst>
        </pc:spChg>
        <pc:spChg chg="mod">
          <ac:chgData name="Ed Godfrey" userId="61aa7c48ee0e3db0" providerId="LiveId" clId="{A5EF6108-511D-426E-923E-127FD8F16A47}" dt="2024-04-27T16:38:05.198" v="181" actId="20577"/>
          <ac:spMkLst>
            <pc:docMk/>
            <pc:sldMk cId="2359285980" sldId="883"/>
            <ac:spMk id="3" creationId="{9E3293C3-2021-04F5-B3B2-149081BCD341}"/>
          </ac:spMkLst>
        </pc:spChg>
        <pc:spChg chg="mod">
          <ac:chgData name="Ed Godfrey" userId="61aa7c48ee0e3db0" providerId="LiveId" clId="{A5EF6108-511D-426E-923E-127FD8F16A47}" dt="2024-04-27T16:36:39.798" v="160" actId="20577"/>
          <ac:spMkLst>
            <pc:docMk/>
            <pc:sldMk cId="2359285980" sldId="883"/>
            <ac:spMk id="6" creationId="{27341E30-1523-0531-D0E1-7D6824619EE0}"/>
          </ac:spMkLst>
        </pc:spChg>
      </pc:sldChg>
      <pc:sldChg chg="addSp modSp add mod modAnim">
        <pc:chgData name="Ed Godfrey" userId="61aa7c48ee0e3db0" providerId="LiveId" clId="{A5EF6108-511D-426E-923E-127FD8F16A47}" dt="2024-04-27T17:02:03.190" v="682" actId="1035"/>
        <pc:sldMkLst>
          <pc:docMk/>
          <pc:sldMk cId="3239915962" sldId="884"/>
        </pc:sldMkLst>
        <pc:spChg chg="mod">
          <ac:chgData name="Ed Godfrey" userId="61aa7c48ee0e3db0" providerId="LiveId" clId="{A5EF6108-511D-426E-923E-127FD8F16A47}" dt="2024-04-27T16:45:03.993" v="357" actId="5793"/>
          <ac:spMkLst>
            <pc:docMk/>
            <pc:sldMk cId="3239915962" sldId="884"/>
            <ac:spMk id="2" creationId="{079102CD-FBB5-CF8F-8FB9-E6AA18A790D7}"/>
          </ac:spMkLst>
        </pc:spChg>
        <pc:spChg chg="mod">
          <ac:chgData name="Ed Godfrey" userId="61aa7c48ee0e3db0" providerId="LiveId" clId="{A5EF6108-511D-426E-923E-127FD8F16A47}" dt="2024-04-27T16:43:49.844" v="312" actId="115"/>
          <ac:spMkLst>
            <pc:docMk/>
            <pc:sldMk cId="3239915962" sldId="884"/>
            <ac:spMk id="3" creationId="{9E3293C3-2021-04F5-B3B2-149081BCD341}"/>
          </ac:spMkLst>
        </pc:spChg>
        <pc:spChg chg="add mod">
          <ac:chgData name="Ed Godfrey" userId="61aa7c48ee0e3db0" providerId="LiveId" clId="{A5EF6108-511D-426E-923E-127FD8F16A47}" dt="2024-04-27T17:02:03.190" v="682" actId="1035"/>
          <ac:spMkLst>
            <pc:docMk/>
            <pc:sldMk cId="3239915962" sldId="884"/>
            <ac:spMk id="4" creationId="{9CE28015-A582-793F-E44C-54A541D8D12B}"/>
          </ac:spMkLst>
        </pc:spChg>
      </pc:sldChg>
      <pc:sldChg chg="modSp add mod">
        <pc:chgData name="Ed Godfrey" userId="61aa7c48ee0e3db0" providerId="LiveId" clId="{A5EF6108-511D-426E-923E-127FD8F16A47}" dt="2024-04-27T17:04:58.838" v="753" actId="1036"/>
        <pc:sldMkLst>
          <pc:docMk/>
          <pc:sldMk cId="2896741304" sldId="885"/>
        </pc:sldMkLst>
        <pc:spChg chg="mod">
          <ac:chgData name="Ed Godfrey" userId="61aa7c48ee0e3db0" providerId="LiveId" clId="{A5EF6108-511D-426E-923E-127FD8F16A47}" dt="2024-04-27T17:04:58.838" v="753" actId="1036"/>
          <ac:spMkLst>
            <pc:docMk/>
            <pc:sldMk cId="2896741304" sldId="885"/>
            <ac:spMk id="3" creationId="{9E3293C3-2021-04F5-B3B2-149081BCD341}"/>
          </ac:spMkLst>
        </pc:spChg>
        <pc:spChg chg="mod">
          <ac:chgData name="Ed Godfrey" userId="61aa7c48ee0e3db0" providerId="LiveId" clId="{A5EF6108-511D-426E-923E-127FD8F16A47}" dt="2024-04-27T17:04:53.216" v="745" actId="20577"/>
          <ac:spMkLst>
            <pc:docMk/>
            <pc:sldMk cId="2896741304" sldId="885"/>
            <ac:spMk id="6" creationId="{27341E30-1523-0531-D0E1-7D6824619EE0}"/>
          </ac:spMkLst>
        </pc:spChg>
      </pc:sldChg>
      <pc:sldChg chg="modSp add mod">
        <pc:chgData name="Ed Godfrey" userId="61aa7c48ee0e3db0" providerId="LiveId" clId="{A5EF6108-511D-426E-923E-127FD8F16A47}" dt="2024-04-27T17:09:00.902" v="1176" actId="11"/>
        <pc:sldMkLst>
          <pc:docMk/>
          <pc:sldMk cId="2398299476" sldId="886"/>
        </pc:sldMkLst>
        <pc:spChg chg="mod">
          <ac:chgData name="Ed Godfrey" userId="61aa7c48ee0e3db0" providerId="LiveId" clId="{A5EF6108-511D-426E-923E-127FD8F16A47}" dt="2024-04-27T17:09:00.902" v="1176" actId="11"/>
          <ac:spMkLst>
            <pc:docMk/>
            <pc:sldMk cId="2398299476" sldId="886"/>
            <ac:spMk id="3" creationId="{9E3293C3-2021-04F5-B3B2-149081BCD341}"/>
          </ac:spMkLst>
        </pc:spChg>
        <pc:spChg chg="mod">
          <ac:chgData name="Ed Godfrey" userId="61aa7c48ee0e3db0" providerId="LiveId" clId="{A5EF6108-511D-426E-923E-127FD8F16A47}" dt="2024-04-27T17:06:38.535" v="782" actId="20577"/>
          <ac:spMkLst>
            <pc:docMk/>
            <pc:sldMk cId="2398299476" sldId="886"/>
            <ac:spMk id="6" creationId="{27341E30-1523-0531-D0E1-7D6824619EE0}"/>
          </ac:spMkLst>
        </pc:spChg>
      </pc:sldChg>
      <pc:sldChg chg="delSp modSp add mod delAnim modAnim">
        <pc:chgData name="Ed Godfrey" userId="61aa7c48ee0e3db0" providerId="LiveId" clId="{A5EF6108-511D-426E-923E-127FD8F16A47}" dt="2024-04-27T17:12:25.867" v="1247" actId="20577"/>
        <pc:sldMkLst>
          <pc:docMk/>
          <pc:sldMk cId="3389745240" sldId="887"/>
        </pc:sldMkLst>
        <pc:spChg chg="mod">
          <ac:chgData name="Ed Godfrey" userId="61aa7c48ee0e3db0" providerId="LiveId" clId="{A5EF6108-511D-426E-923E-127FD8F16A47}" dt="2024-04-27T17:12:25.867" v="1247" actId="20577"/>
          <ac:spMkLst>
            <pc:docMk/>
            <pc:sldMk cId="3389745240" sldId="887"/>
            <ac:spMk id="2" creationId="{079102CD-FBB5-CF8F-8FB9-E6AA18A790D7}"/>
          </ac:spMkLst>
        </pc:spChg>
        <pc:spChg chg="del">
          <ac:chgData name="Ed Godfrey" userId="61aa7c48ee0e3db0" providerId="LiveId" clId="{A5EF6108-511D-426E-923E-127FD8F16A47}" dt="2024-04-27T17:10:03.501" v="1218" actId="21"/>
          <ac:spMkLst>
            <pc:docMk/>
            <pc:sldMk cId="3389745240" sldId="887"/>
            <ac:spMk id="4" creationId="{9CE28015-A582-793F-E44C-54A541D8D12B}"/>
          </ac:spMkLst>
        </pc:spChg>
      </pc:sldChg>
      <pc:sldChg chg="modSp add mod">
        <pc:chgData name="Ed Godfrey" userId="61aa7c48ee0e3db0" providerId="LiveId" clId="{A5EF6108-511D-426E-923E-127FD8F16A47}" dt="2024-04-27T17:17:16.485" v="1331" actId="1036"/>
        <pc:sldMkLst>
          <pc:docMk/>
          <pc:sldMk cId="2466353477" sldId="888"/>
        </pc:sldMkLst>
        <pc:spChg chg="mod">
          <ac:chgData name="Ed Godfrey" userId="61aa7c48ee0e3db0" providerId="LiveId" clId="{A5EF6108-511D-426E-923E-127FD8F16A47}" dt="2024-04-27T17:17:16.485" v="1331" actId="1036"/>
          <ac:spMkLst>
            <pc:docMk/>
            <pc:sldMk cId="2466353477" sldId="888"/>
            <ac:spMk id="3" creationId="{9E3293C3-2021-04F5-B3B2-149081BCD341}"/>
          </ac:spMkLst>
        </pc:spChg>
        <pc:spChg chg="mod">
          <ac:chgData name="Ed Godfrey" userId="61aa7c48ee0e3db0" providerId="LiveId" clId="{A5EF6108-511D-426E-923E-127FD8F16A47}" dt="2024-04-27T17:17:12.239" v="1326" actId="20577"/>
          <ac:spMkLst>
            <pc:docMk/>
            <pc:sldMk cId="2466353477" sldId="888"/>
            <ac:spMk id="6" creationId="{27341E30-1523-0531-D0E1-7D6824619EE0}"/>
          </ac:spMkLst>
        </pc:spChg>
      </pc:sldChg>
      <pc:sldChg chg="modSp add modAnim">
        <pc:chgData name="Ed Godfrey" userId="61aa7c48ee0e3db0" providerId="LiveId" clId="{A5EF6108-511D-426E-923E-127FD8F16A47}" dt="2024-04-27T17:24:39.931" v="1461" actId="6549"/>
        <pc:sldMkLst>
          <pc:docMk/>
          <pc:sldMk cId="3865672430" sldId="889"/>
        </pc:sldMkLst>
        <pc:spChg chg="mod">
          <ac:chgData name="Ed Godfrey" userId="61aa7c48ee0e3db0" providerId="LiveId" clId="{A5EF6108-511D-426E-923E-127FD8F16A47}" dt="2024-04-27T17:24:39.931" v="1461" actId="6549"/>
          <ac:spMkLst>
            <pc:docMk/>
            <pc:sldMk cId="3865672430" sldId="889"/>
            <ac:spMk id="2" creationId="{079102CD-FBB5-CF8F-8FB9-E6AA18A790D7}"/>
          </ac:spMkLst>
        </pc:spChg>
      </pc:sldChg>
      <pc:sldChg chg="modSp add mod">
        <pc:chgData name="Ed Godfrey" userId="61aa7c48ee0e3db0" providerId="LiveId" clId="{A5EF6108-511D-426E-923E-127FD8F16A47}" dt="2024-04-27T17:26:23.336" v="1510" actId="20577"/>
        <pc:sldMkLst>
          <pc:docMk/>
          <pc:sldMk cId="1076929012" sldId="890"/>
        </pc:sldMkLst>
        <pc:spChg chg="mod">
          <ac:chgData name="Ed Godfrey" userId="61aa7c48ee0e3db0" providerId="LiveId" clId="{A5EF6108-511D-426E-923E-127FD8F16A47}" dt="2024-04-27T17:26:17.359" v="1493" actId="113"/>
          <ac:spMkLst>
            <pc:docMk/>
            <pc:sldMk cId="1076929012" sldId="890"/>
            <ac:spMk id="3" creationId="{9E3293C3-2021-04F5-B3B2-149081BCD341}"/>
          </ac:spMkLst>
        </pc:spChg>
        <pc:spChg chg="mod">
          <ac:chgData name="Ed Godfrey" userId="61aa7c48ee0e3db0" providerId="LiveId" clId="{A5EF6108-511D-426E-923E-127FD8F16A47}" dt="2024-04-27T17:26:23.336" v="1510" actId="20577"/>
          <ac:spMkLst>
            <pc:docMk/>
            <pc:sldMk cId="1076929012" sldId="890"/>
            <ac:spMk id="6" creationId="{27341E30-1523-0531-D0E1-7D6824619EE0}"/>
          </ac:spMkLst>
        </pc:spChg>
      </pc:sldChg>
      <pc:sldChg chg="modSp add modAnim">
        <pc:chgData name="Ed Godfrey" userId="61aa7c48ee0e3db0" providerId="LiveId" clId="{A5EF6108-511D-426E-923E-127FD8F16A47}" dt="2024-04-27T17:27:24.570" v="1559"/>
        <pc:sldMkLst>
          <pc:docMk/>
          <pc:sldMk cId="3670254774" sldId="891"/>
        </pc:sldMkLst>
        <pc:spChg chg="mod">
          <ac:chgData name="Ed Godfrey" userId="61aa7c48ee0e3db0" providerId="LiveId" clId="{A5EF6108-511D-426E-923E-127FD8F16A47}" dt="2024-04-27T17:27:13.729" v="1554" actId="20577"/>
          <ac:spMkLst>
            <pc:docMk/>
            <pc:sldMk cId="3670254774" sldId="891"/>
            <ac:spMk id="2" creationId="{079102CD-FBB5-CF8F-8FB9-E6AA18A790D7}"/>
          </ac:spMkLst>
        </pc:spChg>
      </pc:sldChg>
      <pc:sldChg chg="addSp modSp add mod modAnim">
        <pc:chgData name="Ed Godfrey" userId="61aa7c48ee0e3db0" providerId="LiveId" clId="{A5EF6108-511D-426E-923E-127FD8F16A47}" dt="2024-04-27T17:29:09.465" v="1649"/>
        <pc:sldMkLst>
          <pc:docMk/>
          <pc:sldMk cId="866132572" sldId="892"/>
        </pc:sldMkLst>
        <pc:spChg chg="add mod">
          <ac:chgData name="Ed Godfrey" userId="61aa7c48ee0e3db0" providerId="LiveId" clId="{A5EF6108-511D-426E-923E-127FD8F16A47}" dt="2024-04-27T17:29:01.840" v="1639" actId="20577"/>
          <ac:spMkLst>
            <pc:docMk/>
            <pc:sldMk cId="866132572" sldId="892"/>
            <ac:spMk id="2" creationId="{1156B7B2-8BF3-0BFD-F01F-6BE035DE5299}"/>
          </ac:spMkLst>
        </pc:spChg>
        <pc:spChg chg="mod">
          <ac:chgData name="Ed Godfrey" userId="61aa7c48ee0e3db0" providerId="LiveId" clId="{A5EF6108-511D-426E-923E-127FD8F16A47}" dt="2024-04-27T17:28:17.784" v="1574" actId="20577"/>
          <ac:spMkLst>
            <pc:docMk/>
            <pc:sldMk cId="866132572" sldId="892"/>
            <ac:spMk id="3" creationId="{9E3293C3-2021-04F5-B3B2-149081BCD341}"/>
          </ac:spMkLst>
        </pc:spChg>
        <pc:spChg chg="mod">
          <ac:chgData name="Ed Godfrey" userId="61aa7c48ee0e3db0" providerId="LiveId" clId="{A5EF6108-511D-426E-923E-127FD8F16A47}" dt="2024-04-27T17:28:13.926" v="1571" actId="20577"/>
          <ac:spMkLst>
            <pc:docMk/>
            <pc:sldMk cId="866132572" sldId="892"/>
            <ac:spMk id="6" creationId="{27341E30-1523-0531-D0E1-7D6824619EE0}"/>
          </ac:spMkLst>
        </pc:spChg>
      </pc:sldChg>
      <pc:sldChg chg="modSp add modAnim">
        <pc:chgData name="Ed Godfrey" userId="61aa7c48ee0e3db0" providerId="LiveId" clId="{A5EF6108-511D-426E-923E-127FD8F16A47}" dt="2024-04-27T17:32:00.704" v="1787" actId="20577"/>
        <pc:sldMkLst>
          <pc:docMk/>
          <pc:sldMk cId="3978354665" sldId="893"/>
        </pc:sldMkLst>
        <pc:spChg chg="mod">
          <ac:chgData name="Ed Godfrey" userId="61aa7c48ee0e3db0" providerId="LiveId" clId="{A5EF6108-511D-426E-923E-127FD8F16A47}" dt="2024-04-27T17:32:00.704" v="1787" actId="20577"/>
          <ac:spMkLst>
            <pc:docMk/>
            <pc:sldMk cId="3978354665" sldId="893"/>
            <ac:spMk id="2" creationId="{079102CD-FBB5-CF8F-8FB9-E6AA18A790D7}"/>
          </ac:spMkLst>
        </pc:spChg>
      </pc:sldChg>
      <pc:sldChg chg="modSp add mod">
        <pc:chgData name="Ed Godfrey" userId="61aa7c48ee0e3db0" providerId="LiveId" clId="{A5EF6108-511D-426E-923E-127FD8F16A47}" dt="2024-04-27T17:34:09.499" v="1813" actId="20577"/>
        <pc:sldMkLst>
          <pc:docMk/>
          <pc:sldMk cId="2092390080" sldId="894"/>
        </pc:sldMkLst>
        <pc:spChg chg="mod">
          <ac:chgData name="Ed Godfrey" userId="61aa7c48ee0e3db0" providerId="LiveId" clId="{A5EF6108-511D-426E-923E-127FD8F16A47}" dt="2024-04-27T17:34:09.499" v="1813" actId="20577"/>
          <ac:spMkLst>
            <pc:docMk/>
            <pc:sldMk cId="2092390080" sldId="894"/>
            <ac:spMk id="3" creationId="{9E3293C3-2021-04F5-B3B2-149081BCD341}"/>
          </ac:spMkLst>
        </pc:spChg>
        <pc:spChg chg="mod">
          <ac:chgData name="Ed Godfrey" userId="61aa7c48ee0e3db0" providerId="LiveId" clId="{A5EF6108-511D-426E-923E-127FD8F16A47}" dt="2024-04-27T17:34:06.498" v="1811" actId="20577"/>
          <ac:spMkLst>
            <pc:docMk/>
            <pc:sldMk cId="2092390080" sldId="894"/>
            <ac:spMk id="6" creationId="{27341E30-1523-0531-D0E1-7D6824619EE0}"/>
          </ac:spMkLst>
        </pc:spChg>
      </pc:sldChg>
      <pc:sldChg chg="modSp add mod">
        <pc:chgData name="Ed Godfrey" userId="61aa7c48ee0e3db0" providerId="LiveId" clId="{A5EF6108-511D-426E-923E-127FD8F16A47}" dt="2024-04-27T17:35:48.153" v="1844" actId="20577"/>
        <pc:sldMkLst>
          <pc:docMk/>
          <pc:sldMk cId="1469685592" sldId="895"/>
        </pc:sldMkLst>
        <pc:spChg chg="mod">
          <ac:chgData name="Ed Godfrey" userId="61aa7c48ee0e3db0" providerId="LiveId" clId="{A5EF6108-511D-426E-923E-127FD8F16A47}" dt="2024-04-27T17:35:43.023" v="1842" actId="6549"/>
          <ac:spMkLst>
            <pc:docMk/>
            <pc:sldMk cId="1469685592" sldId="895"/>
            <ac:spMk id="3" creationId="{9E3293C3-2021-04F5-B3B2-149081BCD341}"/>
          </ac:spMkLst>
        </pc:spChg>
        <pc:spChg chg="mod">
          <ac:chgData name="Ed Godfrey" userId="61aa7c48ee0e3db0" providerId="LiveId" clId="{A5EF6108-511D-426E-923E-127FD8F16A47}" dt="2024-04-27T17:35:48.153" v="1844" actId="20577"/>
          <ac:spMkLst>
            <pc:docMk/>
            <pc:sldMk cId="1469685592" sldId="895"/>
            <ac:spMk id="6" creationId="{27341E30-1523-0531-D0E1-7D6824619EE0}"/>
          </ac:spMkLst>
        </pc:spChg>
      </pc:sldChg>
      <pc:sldChg chg="add">
        <pc:chgData name="Ed Godfrey" userId="61aa7c48ee0e3db0" providerId="LiveId" clId="{A5EF6108-511D-426E-923E-127FD8F16A47}" dt="2024-04-27T17:43:46.218" v="1853"/>
        <pc:sldMkLst>
          <pc:docMk/>
          <pc:sldMk cId="484780340" sldId="8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4/27/2024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Fallen Humanity (Part 1)</a:t>
            </a:r>
          </a:p>
          <a:p>
            <a:pPr algn="ctr"/>
            <a:r>
              <a:rPr lang="en-US" sz="3600" b="1" dirty="0">
                <a:solidFill>
                  <a:schemeClr val="tx1"/>
                </a:solidFill>
                <a:latin typeface="Avenir Next LT Pro Light" panose="020B0304020202020204" pitchFamily="34" charset="0"/>
              </a:rPr>
              <a:t>Romans 3:9-20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28,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84824"/>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NONE RIGHTEOUS, NOT EVEN ONE (10)</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NONE WHO UNDERSTANDS, (11)</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NONE WHO SEEKS FOR GOD; (11)</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 HAVE TURNED ASIDE (12) </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TOGETHER THEY HAVE BECOME USELESS (12) </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NONE WHO DOES GOOD, THERE IS NOT EVEN ONE. (12)</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THEIR THROAT IS AN OPEN GRAVE, (13)</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WITH THEIR TONGUES THEY KEEP DECEIVING, (13)</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POISON OF ASPS IS UNDER THEIR LIPS (13)</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WHOSE MOUTH IS FULL OF CURSING AND BITTERNESS (14)</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THEIR FEET ARE SWIFT TO SHED BLOOD (15)</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DESTRUCTION AND MISERY ARE IN THEIR PATHS (16) </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THE PATH OF PEACE THEY HAVE NOT KNOWN (17)</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Times New Roman" panose="02020603050405020304" pitchFamily="18" charset="0"/>
              <a:buAutoNum type="arabicPeriod"/>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NO FEAR OF GOD BEFORE THEIR EYES (18)</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14 Count Indictment</a:t>
            </a:r>
          </a:p>
        </p:txBody>
      </p:sp>
    </p:spTree>
    <p:extLst>
      <p:ext uri="{BB962C8B-B14F-4D97-AF65-F5344CB8AC3E}">
        <p14:creationId xmlns:p14="http://schemas.microsoft.com/office/powerpoint/2010/main" val="398736008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40462"/>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3600" b="0" dirty="0">
                <a:solidFill>
                  <a:schemeClr val="tx1"/>
                </a:solidFill>
                <a:latin typeface="Arial" panose="020B0604020202020204" pitchFamily="34" charset="0"/>
                <a:ea typeface="Times New Roman" panose="02020603050405020304" pitchFamily="18" charset="0"/>
              </a:rPr>
              <a:t>S</a:t>
            </a:r>
            <a:r>
              <a:rPr lang="en-US" sz="3600" b="0" dirty="0">
                <a:solidFill>
                  <a:schemeClr val="tx1"/>
                </a:solidFill>
                <a:effectLst/>
                <a:latin typeface="Arial" panose="020B0604020202020204" pitchFamily="34" charset="0"/>
                <a:ea typeface="Times New Roman" panose="02020603050405020304" pitchFamily="18" charset="0"/>
              </a:rPr>
              <a:t>ix Psalms (14:1-3; 53:1-3; 5:9; 140:3; 10:7; 36:1),</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latin typeface="Arial" panose="020B0604020202020204" pitchFamily="34" charset="0"/>
                <a:ea typeface="Times New Roman" panose="02020603050405020304" pitchFamily="18" charset="0"/>
              </a:rPr>
              <a:t>One</a:t>
            </a:r>
            <a:r>
              <a:rPr lang="en-US" sz="3600" b="0" dirty="0">
                <a:solidFill>
                  <a:schemeClr val="tx1"/>
                </a:solidFill>
                <a:effectLst/>
                <a:latin typeface="Arial" panose="020B0604020202020204" pitchFamily="34" charset="0"/>
                <a:ea typeface="Times New Roman" panose="02020603050405020304" pitchFamily="18" charset="0"/>
              </a:rPr>
              <a:t> passage in Ecclesiastes (7:20), and </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latin typeface="Arial" panose="020B0604020202020204" pitchFamily="34" charset="0"/>
                <a:ea typeface="Times New Roman" panose="02020603050405020304" pitchFamily="18" charset="0"/>
              </a:rPr>
              <a:t>One</a:t>
            </a:r>
            <a:r>
              <a:rPr lang="en-US" sz="3600" b="0" dirty="0">
                <a:solidFill>
                  <a:schemeClr val="tx1"/>
                </a:solidFill>
                <a:effectLst/>
                <a:latin typeface="Arial" panose="020B0604020202020204" pitchFamily="34" charset="0"/>
                <a:ea typeface="Times New Roman" panose="02020603050405020304" pitchFamily="18" charset="0"/>
              </a:rPr>
              <a:t> passage in Isaiah (59:7-8)</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Paul’s String of Pearls (</a:t>
            </a:r>
            <a:r>
              <a:rPr lang="en-US" sz="4000" dirty="0" err="1">
                <a:latin typeface="Arial" panose="020B0604020202020204" pitchFamily="34" charset="0"/>
                <a:cs typeface="Arial" panose="020B0604020202020204" pitchFamily="34" charset="0"/>
              </a:rPr>
              <a:t>charaz</a:t>
            </a:r>
            <a:r>
              <a:rPr lang="en-US" sz="4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9674130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Font typeface="+mj-lt"/>
              <a:buAutoNum type="alphaUcPeriod"/>
            </a:pP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Humanity’s </a:t>
            </a:r>
            <a:r>
              <a:rPr lang="en-US" sz="3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character</a:t>
            </a: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under sin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10-12)</a:t>
            </a:r>
          </a:p>
          <a:p>
            <a:pPr marL="742950" marR="0" indent="-742950" algn="just">
              <a:spcBef>
                <a:spcPts val="0"/>
              </a:spcBef>
              <a:spcAft>
                <a:spcPts val="0"/>
              </a:spcAft>
              <a:buFont typeface="+mj-lt"/>
              <a:buAutoNum type="alphaUcPeriod"/>
            </a:pP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Humanity’s </a:t>
            </a:r>
            <a:r>
              <a:rPr lang="en-US" sz="3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conversation</a:t>
            </a: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under sin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13-14), and</a:t>
            </a:r>
          </a:p>
          <a:p>
            <a:pPr marL="742950" marR="0" indent="-742950" algn="just">
              <a:spcBef>
                <a:spcPts val="0"/>
              </a:spcBef>
              <a:spcAft>
                <a:spcPts val="0"/>
              </a:spcAft>
              <a:buFont typeface="+mj-lt"/>
              <a:buAutoNum type="alphaUcPeriod"/>
            </a:pP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Humanity’s </a:t>
            </a:r>
            <a:r>
              <a:rPr lang="en-US" sz="3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conduct</a:t>
            </a: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under sin.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15-18)</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14 Counts Arranged</a:t>
            </a:r>
          </a:p>
        </p:txBody>
      </p:sp>
    </p:spTree>
    <p:extLst>
      <p:ext uri="{BB962C8B-B14F-4D97-AF65-F5344CB8AC3E}">
        <p14:creationId xmlns:p14="http://schemas.microsoft.com/office/powerpoint/2010/main" val="239829947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2739211"/>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r>
              <a:rPr lang="en-US" sz="2800" i="1" dirty="0">
                <a:latin typeface="Calibri" panose="020F0502020204030204" pitchFamily="34" charset="0"/>
                <a:ea typeface="Calibri" panose="020F0502020204030204" pitchFamily="34" charset="0"/>
                <a:cs typeface="Calibri" panose="020F0502020204030204" pitchFamily="34" charset="0"/>
              </a:rPr>
              <a:t>THERE IS NONE RIGHTEOUS, NOT EVEN ONE; 11 THERE IS NONE WHO UNDERSTANDS, THERE IS NONE WHO SEEKS FOR GOD; 12 ALL HAVE TURNED ASIDE, TOGETHER THEY HAVE BECOME USELESS; THERE IS NONE WHO DOES GOOD, THERE IS NOT EVEN ONE.</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97452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par>
                          <p:cTn id="8" fill="hold">
                            <p:stCondLst>
                              <p:cond delay="3500"/>
                            </p:stCondLst>
                            <p:childTnLst>
                              <p:par>
                                <p:cTn id="9" presetID="10" presetClass="entr" presetSubtype="0" fill="hold" grpId="0" nodeType="afterEffect">
                                  <p:stCondLst>
                                    <p:cond delay="125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THERE IS </a:t>
            </a:r>
            <a:r>
              <a:rPr lang="en-US" sz="4000" b="0"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NONE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RIGHTEOUS, </a:t>
            </a:r>
            <a:r>
              <a:rPr lang="en-US" sz="4000" b="0" i="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NOT EVEN ONE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THERE IS </a:t>
            </a:r>
            <a:r>
              <a:rPr lang="en-US" sz="4000" b="0"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NONE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UNDERSTANDS,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a:t>
            </a:r>
            <a:r>
              <a:rPr lang="en-US" sz="4000" b="0"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NONE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SEEKS FOR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a:t>
            </a:r>
            <a:r>
              <a:rPr lang="en-US" sz="4000" b="0" i="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ALL</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HAVE TURNED ASIDE, TOGETHER THEY HAVE BECOME USELESS;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a:t>
            </a:r>
            <a:r>
              <a:rPr lang="en-US" sz="4000" b="0"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NONE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DOES GOOD,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a:t>
            </a:r>
            <a:r>
              <a:rPr lang="en-US" sz="4000" b="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n-US" sz="4000" b="0"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NONE</a:t>
            </a:r>
            <a:r>
              <a:rPr lang="en-US" sz="4000" b="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NOT EVEN ONE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Dramatic Negativity</a:t>
            </a:r>
          </a:p>
        </p:txBody>
      </p:sp>
    </p:spTree>
    <p:extLst>
      <p:ext uri="{BB962C8B-B14F-4D97-AF65-F5344CB8AC3E}">
        <p14:creationId xmlns:p14="http://schemas.microsoft.com/office/powerpoint/2010/main" val="246635347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2000548"/>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endParaRPr lang="en-US" sz="1000" dirty="0">
              <a:latin typeface="Arial" panose="020B0604020202020204" pitchFamily="34" charset="0"/>
              <a:ea typeface="Calibri" panose="020F0502020204030204" pitchFamily="34" charset="0"/>
              <a:cs typeface="Arial" panose="020B0604020202020204" pitchFamily="34" charset="0"/>
            </a:endParaRPr>
          </a:p>
          <a:p>
            <a:pPr marL="514350" indent="-514350" algn="just">
              <a:buFont typeface="+mj-lt"/>
              <a:buAutoNum type="arabicPeriod"/>
            </a:pPr>
            <a:r>
              <a:rPr lang="en-US" sz="3200" i="1" dirty="0">
                <a:latin typeface="Arial" panose="020B0604020202020204" pitchFamily="34" charset="0"/>
                <a:ea typeface="Calibri" panose="020F0502020204030204" pitchFamily="34" charset="0"/>
                <a:cs typeface="Arial" panose="020B0604020202020204" pitchFamily="34" charset="0"/>
              </a:rPr>
              <a:t>There is none righteous; not even one (10)</a:t>
            </a:r>
          </a:p>
          <a:p>
            <a:pPr marL="514350" indent="-514350" algn="just">
              <a:buFont typeface="+mj-lt"/>
              <a:buAutoNum type="arabicPeriod"/>
            </a:pPr>
            <a:r>
              <a:rPr lang="en-US" sz="3200" b="0" i="1" dirty="0">
                <a:solidFill>
                  <a:schemeClr val="tx1"/>
                </a:solidFill>
                <a:effectLst/>
                <a:latin typeface="Arial" panose="020B0604020202020204" pitchFamily="34" charset="0"/>
                <a:ea typeface="Calibri" panose="020F0502020204030204" pitchFamily="34" charset="0"/>
                <a:cs typeface="Arial" panose="020B0604020202020204" pitchFamily="34" charset="0"/>
              </a:rPr>
              <a:t>There is none who understands (11a)</a:t>
            </a:r>
            <a:endParaRPr lang="en-US" sz="32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656724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a natural man does not accept the things of the Spirit of God, for they are foolishness to him; and he cannot understand them, because they are spiritually appraised.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2:14</a:t>
            </a:r>
          </a:p>
        </p:txBody>
      </p:sp>
    </p:spTree>
    <p:extLst>
      <p:ext uri="{BB962C8B-B14F-4D97-AF65-F5344CB8AC3E}">
        <p14:creationId xmlns:p14="http://schemas.microsoft.com/office/powerpoint/2010/main" val="61207956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So this I say, and affirm together with the Lord, that you walk no longer just as the Gentiles also walk, in the futility of their mind, 18 being darkened in their understanding, excluded from the life of God because of the ignorance that is in them, because of the hardness of their heart; 19 and they, having become callous, have given themselves over to sensuality for the practice of every kind of impurity with greediness.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4:17-19</a:t>
            </a:r>
          </a:p>
        </p:txBody>
      </p:sp>
    </p:spTree>
    <p:extLst>
      <p:ext uri="{BB962C8B-B14F-4D97-AF65-F5344CB8AC3E}">
        <p14:creationId xmlns:p14="http://schemas.microsoft.com/office/powerpoint/2010/main" val="107692901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2492990"/>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endParaRPr lang="en-US" sz="1000" dirty="0">
              <a:latin typeface="Arial" panose="020B0604020202020204" pitchFamily="34" charset="0"/>
              <a:ea typeface="Calibri" panose="020F0502020204030204" pitchFamily="34" charset="0"/>
              <a:cs typeface="Arial" panose="020B0604020202020204" pitchFamily="34" charset="0"/>
            </a:endParaRPr>
          </a:p>
          <a:p>
            <a:pPr marL="514350" indent="-514350" algn="just">
              <a:buFont typeface="+mj-lt"/>
              <a:buAutoNum type="arabicPeriod"/>
            </a:pPr>
            <a:r>
              <a:rPr lang="en-US" sz="3200" i="1" dirty="0">
                <a:latin typeface="Arial" panose="020B0604020202020204" pitchFamily="34" charset="0"/>
                <a:ea typeface="Calibri" panose="020F0502020204030204" pitchFamily="34" charset="0"/>
                <a:cs typeface="Arial" panose="020B0604020202020204" pitchFamily="34" charset="0"/>
              </a:rPr>
              <a:t>There is none righteous; not even one (10)</a:t>
            </a:r>
          </a:p>
          <a:p>
            <a:pPr marL="514350" indent="-514350" algn="just">
              <a:buFont typeface="+mj-lt"/>
              <a:buAutoNum type="arabicPeriod"/>
            </a:pPr>
            <a:r>
              <a:rPr lang="en-US" sz="3200" b="0" i="1" dirty="0">
                <a:solidFill>
                  <a:schemeClr val="tx1"/>
                </a:solidFill>
                <a:effectLst/>
                <a:latin typeface="Arial" panose="020B0604020202020204" pitchFamily="34" charset="0"/>
                <a:ea typeface="Calibri" panose="020F0502020204030204" pitchFamily="34" charset="0"/>
                <a:cs typeface="Arial" panose="020B0604020202020204" pitchFamily="34" charset="0"/>
              </a:rPr>
              <a:t>There is none who understands (11a)</a:t>
            </a:r>
          </a:p>
          <a:p>
            <a:pPr marL="514350" indent="-514350" algn="just">
              <a:buFont typeface="+mj-lt"/>
              <a:buAutoNum type="arabicPeriod"/>
            </a:pPr>
            <a:r>
              <a:rPr lang="en-US" sz="3200" i="1" dirty="0">
                <a:latin typeface="Arial" panose="020B0604020202020204" pitchFamily="34" charset="0"/>
                <a:ea typeface="Calibri" panose="020F0502020204030204" pitchFamily="34" charset="0"/>
                <a:cs typeface="Arial" panose="020B0604020202020204" pitchFamily="34" charset="0"/>
              </a:rPr>
              <a:t>There is none who seeks after God (11b)</a:t>
            </a:r>
            <a:endParaRPr lang="en-US" sz="32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70254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44 No one can [has the ability] come to Me unless the Father who sent Me draws him; and I will raise him up on the last day.</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6</a:t>
            </a:r>
          </a:p>
        </p:txBody>
      </p:sp>
      <p:sp>
        <p:nvSpPr>
          <p:cNvPr id="2" name="Text Box 3">
            <a:extLst>
              <a:ext uri="{FF2B5EF4-FFF2-40B4-BE49-F238E27FC236}">
                <a16:creationId xmlns:a16="http://schemas.microsoft.com/office/drawing/2014/main" id="{1156B7B2-8BF3-0BFD-F01F-6BE035DE5299}"/>
              </a:ext>
            </a:extLst>
          </p:cNvPr>
          <p:cNvSpPr txBox="1">
            <a:spLocks noChangeArrowheads="1"/>
          </p:cNvSpPr>
          <p:nvPr/>
        </p:nvSpPr>
        <p:spPr bwMode="auto">
          <a:xfrm>
            <a:off x="138627" y="360177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65 For this reason I have said to you, that no one can [has the ability] come to Me unless it has been granted him from the Father.</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61325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What then? Are we better than they? Not at all; for we have already charged that both Jews and Greeks are all under sin; 10 as it is written, "THERE IS NONE RIGHTEOUS, NOT EVEN ONE; 11 THERE IS NONE WHO UNDERSTANDS, THERE IS NONE WHO SEEKS FOR GOD; 12 ALL HAVE TURNED ASIDE, TOGETHER THEY HAVE BECOME USELESS; THERE IS NONE WHO DOES GOOD, THERE IS NOT EVEN ONE." 13 "THEIR THROAT IS AN OPEN GRAVE, WITH THEIR TONGUES THEY KEEP DECEIVING," "THE POISON OF ASPS IS UNDER THEIR LIPS"; 14 "WHOSE MOUTH IS FULL OF CURSING AND BITTERNESS";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3:9-14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3970318"/>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endParaRPr lang="en-US" sz="1000" dirty="0">
              <a:latin typeface="Arial" panose="020B0604020202020204" pitchFamily="34" charset="0"/>
              <a:ea typeface="Calibri" panose="020F0502020204030204" pitchFamily="34" charset="0"/>
              <a:cs typeface="Arial" panose="020B0604020202020204" pitchFamily="34" charset="0"/>
            </a:endParaRPr>
          </a:p>
          <a:p>
            <a:pPr marL="514350" indent="-514350" algn="just">
              <a:buFont typeface="+mj-lt"/>
              <a:buAutoNum type="arabicPeriod"/>
            </a:pPr>
            <a:r>
              <a:rPr lang="en-US" sz="3200" i="1" dirty="0">
                <a:latin typeface="Arial" panose="020B0604020202020204" pitchFamily="34" charset="0"/>
                <a:ea typeface="Calibri" panose="020F0502020204030204" pitchFamily="34" charset="0"/>
                <a:cs typeface="Arial" panose="020B0604020202020204" pitchFamily="34" charset="0"/>
              </a:rPr>
              <a:t>There is none righteous; not even one (10)</a:t>
            </a:r>
          </a:p>
          <a:p>
            <a:pPr marL="514350" indent="-514350" algn="just">
              <a:buFont typeface="+mj-lt"/>
              <a:buAutoNum type="arabicPeriod"/>
            </a:pPr>
            <a:r>
              <a:rPr lang="en-US" sz="3200" b="0" i="1" dirty="0">
                <a:solidFill>
                  <a:schemeClr val="tx1"/>
                </a:solidFill>
                <a:effectLst/>
                <a:latin typeface="Arial" panose="020B0604020202020204" pitchFamily="34" charset="0"/>
                <a:ea typeface="Calibri" panose="020F0502020204030204" pitchFamily="34" charset="0"/>
                <a:cs typeface="Arial" panose="020B0604020202020204" pitchFamily="34" charset="0"/>
              </a:rPr>
              <a:t>There is none who understands (11a)</a:t>
            </a:r>
          </a:p>
          <a:p>
            <a:pPr marL="514350" indent="-514350" algn="just">
              <a:buFont typeface="+mj-lt"/>
              <a:buAutoNum type="arabicPeriod"/>
            </a:pPr>
            <a:r>
              <a:rPr lang="en-US" sz="3200" i="1" dirty="0">
                <a:latin typeface="Arial" panose="020B0604020202020204" pitchFamily="34" charset="0"/>
                <a:ea typeface="Calibri" panose="020F0502020204030204" pitchFamily="34" charset="0"/>
                <a:cs typeface="Arial" panose="020B0604020202020204" pitchFamily="34" charset="0"/>
              </a:rPr>
              <a:t>There is none who seeks after God (11b)</a:t>
            </a:r>
          </a:p>
          <a:p>
            <a:pPr marL="514350" indent="-514350" algn="just">
              <a:buFont typeface="+mj-lt"/>
              <a:buAutoNum type="arabicPeriod"/>
            </a:pPr>
            <a:r>
              <a:rPr lang="en-US" sz="3200" b="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All have turned aside (12a)</a:t>
            </a:r>
          </a:p>
          <a:p>
            <a:pPr marL="514350" indent="-514350" algn="just">
              <a:buFont typeface="+mj-lt"/>
              <a:buAutoNum type="arabicPeriod"/>
            </a:pPr>
            <a:r>
              <a:rPr lang="en-US" sz="3200" i="1" dirty="0">
                <a:latin typeface="Arial" panose="020B0604020202020204" pitchFamily="34" charset="0"/>
                <a:ea typeface="Calibri" panose="020F0502020204030204" pitchFamily="34" charset="0"/>
                <a:cs typeface="Arial" panose="020B0604020202020204" pitchFamily="34" charset="0"/>
              </a:rPr>
              <a:t>Together they have become useless (12b)</a:t>
            </a:r>
          </a:p>
          <a:p>
            <a:pPr marL="514350" indent="-514350" algn="just">
              <a:buFont typeface="+mj-lt"/>
              <a:buAutoNum type="arabicPeriod"/>
            </a:pPr>
            <a:r>
              <a:rPr lang="en-US" sz="3200" b="0" i="1" dirty="0">
                <a:solidFill>
                  <a:schemeClr val="tx1"/>
                </a:solidFill>
                <a:effectLst/>
                <a:latin typeface="Arial" panose="020B0604020202020204" pitchFamily="34" charset="0"/>
                <a:ea typeface="Calibri" panose="020F0502020204030204" pitchFamily="34" charset="0"/>
                <a:cs typeface="Arial" panose="020B0604020202020204" pitchFamily="34" charset="0"/>
              </a:rPr>
              <a:t>There is none who does good; there is not even one (12c)</a:t>
            </a:r>
            <a:endParaRPr lang="en-US" sz="32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783546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25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225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225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all of us have become like one who is unclean, And all our righteous deeds are like a filthy garment; And all of us wither like a leaf, And our iniquities, like the wind, take us away.</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64:6</a:t>
            </a:r>
          </a:p>
        </p:txBody>
      </p:sp>
    </p:spTree>
    <p:extLst>
      <p:ext uri="{BB962C8B-B14F-4D97-AF65-F5344CB8AC3E}">
        <p14:creationId xmlns:p14="http://schemas.microsoft.com/office/powerpoint/2010/main" val="209239008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1 And you were dead in your trespasses and sins, 2 in which you formerly walked according to the course of this world, according to the prince of the power of the air, of the spirit that is now working in the sons of disobedience. 3 Among them we too all formerly lived in the lusts of our flesh, indulging the desires of the flesh and of the mind, and were by nature children of wrath, even as the rest. 4 But God, being rich in mercy, because of His great love with which He loved us, 5 even when we were dead in our transgressions, made us alive together with Christ (by grace you have been saved</a:t>
            </a:r>
            <a:endParaRPr lang="en-US" sz="36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Ephesians 2:1-5</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8019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6 and raised us up with Him, and seated us with Him in the heavenly places in Christ Jesus, 7 so that in the ages to come He might show the surpassing riches of His grace in kindness toward us in Christ Jesus. 8 For by grace you have been saved through faith; and that not of yourselves, it is the gift of God; 9 not as a result of works, so that no one may boast. 10 For we are His workmanship, created in Christ Jesus for good works, which God prepared beforehand so that we would walk in them. </a:t>
            </a:r>
            <a:endParaRPr lang="en-US" sz="36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2:6-10</a:t>
            </a:r>
          </a:p>
        </p:txBody>
      </p:sp>
    </p:spTree>
    <p:extLst>
      <p:ext uri="{BB962C8B-B14F-4D97-AF65-F5344CB8AC3E}">
        <p14:creationId xmlns:p14="http://schemas.microsoft.com/office/powerpoint/2010/main" val="1469685592"/>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Fallen Humanity (Part 1)</a:t>
            </a:r>
          </a:p>
          <a:p>
            <a:pPr algn="ctr"/>
            <a:r>
              <a:rPr lang="en-US" sz="3600" b="1" dirty="0">
                <a:solidFill>
                  <a:schemeClr val="tx1"/>
                </a:solidFill>
                <a:latin typeface="Avenir Next LT Pro Light" panose="020B0304020202020204" pitchFamily="34" charset="0"/>
              </a:rPr>
              <a:t>Romans 3:9-20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28,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48478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"THEIR FEET ARE SWIFT TO SHED BLOOD, 16 DESTRUCTION AND MISERY ARE IN THEIR PATHS, 17 AND THE PATH OF PEACE THEY HAVE NOT KNOWN." 18 "THERE IS NO FEAR OF GOD BEFORE THEIR EYES." 19 Now we know that whatever the Law says, it speaks to those who are under the Law, so that every mouth may be closed and all the world may become accountable to God; 20 because by the works of the Law no flesh will be justified in His sight; for through the Law comes the knowledge of sin.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3:15-20</a:t>
            </a:r>
          </a:p>
        </p:txBody>
      </p:sp>
    </p:spTree>
    <p:extLst>
      <p:ext uri="{BB962C8B-B14F-4D97-AF65-F5344CB8AC3E}">
        <p14:creationId xmlns:p14="http://schemas.microsoft.com/office/powerpoint/2010/main" val="231603206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For the wrath of God is revealed from heaven against all ungodliness and unrighteousness of men who suppress the truth in unrighteousness, 19 because that which is known about God is evident within them; for God made it evident to them.</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1:18-19</a:t>
            </a:r>
          </a:p>
        </p:txBody>
      </p:sp>
    </p:spTree>
    <p:extLst>
      <p:ext uri="{BB962C8B-B14F-4D97-AF65-F5344CB8AC3E}">
        <p14:creationId xmlns:p14="http://schemas.microsoft.com/office/powerpoint/2010/main" val="69348742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Then what advantage has the Jew? Or what is the value of circumcision?</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a:t>
            </a:r>
          </a:p>
        </p:txBody>
      </p:sp>
    </p:spTree>
    <p:extLst>
      <p:ext uri="{BB962C8B-B14F-4D97-AF65-F5344CB8AC3E}">
        <p14:creationId xmlns:p14="http://schemas.microsoft.com/office/powerpoint/2010/main" val="416055711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953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counter-defense</a:t>
            </a:r>
            <a:r>
              <a:rPr lang="en-US" b="0" i="0" dirty="0">
                <a:solidFill>
                  <a:schemeClr val="tx1"/>
                </a:solidFill>
                <a:latin typeface="Arial" panose="020B0604020202020204" pitchFamily="34" charset="0"/>
              </a:rPr>
              <a:t> of humanity (19); and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conviction</a:t>
            </a:r>
            <a:r>
              <a:rPr lang="en-US" b="0" i="0" dirty="0">
                <a:solidFill>
                  <a:schemeClr val="tx1"/>
                </a:solidFill>
                <a:latin typeface="Arial" panose="020B0604020202020204" pitchFamily="34" charset="0"/>
              </a:rPr>
              <a:t> of humanity (20).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3:9-20</a:t>
            </a:r>
          </a:p>
        </p:txBody>
      </p:sp>
    </p:spTree>
    <p:extLst>
      <p:ext uri="{BB962C8B-B14F-4D97-AF65-F5344CB8AC3E}">
        <p14:creationId xmlns:p14="http://schemas.microsoft.com/office/powerpoint/2010/main" val="338613276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pPr algn="just"/>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then? Are we better than they? Not at all; for we have already charged that both Jews and Greeks are all under sin</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31 So Jesus was saying to those Jews who had believed Him, "If you continue in My word, then you are truly disciples of Mine; 32 and you will know the truth, and the truth will make you free." </a:t>
            </a:r>
            <a:r>
              <a:rPr lang="en-US" sz="3600" b="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33 They answered Him, "We are Abraham's descendants and have never yet been enslaved to anyone; how is it that You say, 'You will become free'?" </a:t>
            </a:r>
            <a:r>
              <a:rPr lang="en-US" sz="36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34 Jesus answered them, "Truly, truly, I say to you, everyone who commits sin is the slave of sin. 35 "The slave does not remain in the house forever; the son does remain forever. 36 "So if the Son makes you free, you will be free indeed.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8:31-36</a:t>
            </a:r>
          </a:p>
        </p:txBody>
      </p:sp>
    </p:spTree>
    <p:extLst>
      <p:ext uri="{BB962C8B-B14F-4D97-AF65-F5344CB8AC3E}">
        <p14:creationId xmlns:p14="http://schemas.microsoft.com/office/powerpoint/2010/main" val="73166818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800219"/>
          </a:xfrm>
          <a:prstGeom prst="rect">
            <a:avLst/>
          </a:prstGeom>
          <a:noFill/>
        </p:spPr>
        <p:txBody>
          <a:bodyPr wrap="square" rtlCol="0">
            <a:spAutoFit/>
          </a:bodyPr>
          <a:lstStyle/>
          <a:p>
            <a:pPr algn="just"/>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it is written…</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9CE28015-A582-793F-E44C-54A541D8D12B}"/>
              </a:ext>
            </a:extLst>
          </p:cNvPr>
          <p:cNvSpPr txBox="1"/>
          <p:nvPr/>
        </p:nvSpPr>
        <p:spPr>
          <a:xfrm>
            <a:off x="712838" y="3161071"/>
            <a:ext cx="11162563" cy="1231106"/>
          </a:xfrm>
          <a:prstGeom prst="rect">
            <a:avLst/>
          </a:prstGeom>
          <a:noFill/>
        </p:spPr>
        <p:txBody>
          <a:bodyPr wrap="square" rtlCol="0">
            <a:spAutoFit/>
          </a:bodyPr>
          <a:lstStyle/>
          <a:p>
            <a:pPr algn="just"/>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28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charaz</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(Hebrew) – “string of pearls” – </a:t>
            </a: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rabbinical practice of stringing multiple verses or passages together to make a point.</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399159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1352</TotalTime>
  <Words>1587</Words>
  <Application>Microsoft Office PowerPoint</Application>
  <PresentationFormat>Widescreen</PresentationFormat>
  <Paragraphs>104</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Abadi</vt:lpstr>
      <vt:lpstr>Arial</vt:lpstr>
      <vt:lpstr>Avenir Next LT Pro Light</vt:lpstr>
      <vt:lpstr>Bookman Old Style</vt:lpstr>
      <vt:lpstr>Calibri</vt:lpstr>
      <vt:lpstr>Rockwell</vt:lpstr>
      <vt:lpstr>Times New Roman</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19</cp:revision>
  <dcterms:created xsi:type="dcterms:W3CDTF">2022-12-30T16:15:56Z</dcterms:created>
  <dcterms:modified xsi:type="dcterms:W3CDTF">2024-04-27T17:43:50Z</dcterms:modified>
</cp:coreProperties>
</file>